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Corner Circl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7250" y="-664327"/>
            <a:ext cx="7138768" cy="5831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6" name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0" name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4" name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8" name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2" name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6" name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0" name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